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0" r:id="rId4"/>
    <p:sldId id="259" r:id="rId5"/>
    <p:sldId id="262" r:id="rId6"/>
    <p:sldId id="263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557"/>
    <a:srgbClr val="264F7D"/>
    <a:srgbClr val="A3248F"/>
    <a:srgbClr val="012D86"/>
    <a:srgbClr val="FFFFFF"/>
    <a:srgbClr val="0F245C"/>
    <a:srgbClr val="4F0FBD"/>
    <a:srgbClr val="550396"/>
    <a:srgbClr val="1E018D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9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image" Target="../media/image2.png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image" Target="../media/image1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tags" Target="../tags/tag19.xml"/><Relationship Id="rId5" Type="http://schemas.openxmlformats.org/officeDocument/2006/relationships/image" Target="../media/image3.jpe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ATP">
    <p:bg>
      <p:bgPr>
        <a:gradFill>
          <a:gsLst>
            <a:gs pos="0">
              <a:srgbClr val="264F7D"/>
            </a:gs>
            <a:gs pos="0">
              <a:srgbClr val="0E255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920x460全图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rcRect t="13043"/>
          <a:stretch>
            <a:fillRect/>
          </a:stretch>
        </p:blipFill>
        <p:spPr>
          <a:xfrm>
            <a:off x="0" y="0"/>
            <a:ext cx="12192000" cy="2540000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0" y="2275205"/>
            <a:ext cx="12190730" cy="323215"/>
          </a:xfrm>
          <a:prstGeom prst="rect">
            <a:avLst/>
          </a:prstGeom>
          <a:solidFill>
            <a:srgbClr val="A3248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069540" y="451769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40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defRPr>
            </a:lvl1pPr>
          </a:lstStyle>
          <a:p>
            <a:r>
              <a:rPr lang="en-US" altLang="zh-CN" dirty="0"/>
              <a:t>AATP Presentation Deck</a:t>
            </a:r>
            <a:br>
              <a:rPr lang="en-US" altLang="zh-CN" dirty="0"/>
            </a:br>
            <a:r>
              <a:rPr lang="en-US" altLang="zh-CN" dirty="0"/>
              <a:t>Template</a:t>
            </a:r>
            <a:endParaRPr lang="en-US" altLang="zh-CN" dirty="0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2447270" y="15754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02460" y="608330"/>
            <a:ext cx="8776970" cy="705485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latin typeface="Calibri" panose="020F0502020204030204" charset="0"/>
                <a:cs typeface="Calibri" panose="020F0502020204030204" charset="0"/>
              </a:defRPr>
            </a:lvl1pPr>
          </a:lstStyle>
          <a:p>
            <a:pPr lvl="0"/>
            <a:r>
              <a:rPr lang="en-US" altLang="zh-CN" smtClean="0"/>
              <a:t>Click here to insert Topic</a:t>
            </a:r>
            <a:endParaRPr lang="en-US" altLang="zh-CN" smtClean="0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-1905" y="1705610"/>
            <a:ext cx="12192635" cy="253365"/>
          </a:xfrm>
          <a:prstGeom prst="rect">
            <a:avLst/>
          </a:prstGeom>
          <a:solidFill>
            <a:srgbClr val="A3248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内容占位符 11"/>
          <p:cNvSpPr>
            <a:spLocks noGrp="1"/>
          </p:cNvSpPr>
          <p:nvPr>
            <p:ph sz="half" idx="2" hasCustomPrompt="1"/>
            <p:custDataLst>
              <p:tags r:id="rId4"/>
            </p:custDataLst>
          </p:nvPr>
        </p:nvSpPr>
        <p:spPr>
          <a:xfrm>
            <a:off x="2116455" y="2443480"/>
            <a:ext cx="8653145" cy="3613150"/>
          </a:xfrm>
        </p:spPr>
        <p:txBody>
          <a:bodyPr lIns="90000" tIns="46800" rIns="90000" bIns="46800">
            <a:normAutofit/>
          </a:bodyPr>
          <a:p>
            <a:pPr lvl="0"/>
            <a:r>
              <a:rPr lang="en-US" altLang="zh-CN" dirty="0"/>
              <a:t>Click here to insert content</a:t>
            </a:r>
            <a:endParaRPr lang="zh-CN" altLang="en-US" dirty="0"/>
          </a:p>
        </p:txBody>
      </p:sp>
      <p:pic>
        <p:nvPicPr>
          <p:cNvPr id="3" name="图片 2" descr="260x1080全图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0"/>
            <a:ext cx="1651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7" name="图片 6" descr="1920x460全图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rcRect t="21630" b="17044"/>
          <a:stretch>
            <a:fillRect/>
          </a:stretch>
        </p:blipFill>
        <p:spPr>
          <a:xfrm>
            <a:off x="-1905" y="7620"/>
            <a:ext cx="12192000" cy="1791335"/>
          </a:xfrm>
          <a:prstGeom prst="rect">
            <a:avLst/>
          </a:prstGeom>
        </p:spPr>
      </p:pic>
      <p:sp>
        <p:nvSpPr>
          <p:cNvPr id="8" name="矩形 7"/>
          <p:cNvSpPr/>
          <p:nvPr userDrawn="1">
            <p:custDataLst>
              <p:tags r:id="rId5"/>
            </p:custDataLst>
          </p:nvPr>
        </p:nvSpPr>
        <p:spPr>
          <a:xfrm>
            <a:off x="-1905" y="1705610"/>
            <a:ext cx="12192635" cy="253365"/>
          </a:xfrm>
          <a:prstGeom prst="rect">
            <a:avLst/>
          </a:prstGeom>
          <a:solidFill>
            <a:srgbClr val="A3248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1" hasCustomPrompt="1"/>
            <p:custDataLst>
              <p:tags r:id="rId6"/>
            </p:custDataLst>
          </p:nvPr>
        </p:nvSpPr>
        <p:spPr>
          <a:xfrm>
            <a:off x="1118870" y="2602230"/>
            <a:ext cx="4147185" cy="3613150"/>
          </a:xfrm>
        </p:spPr>
        <p:txBody>
          <a:bodyPr vert="horz" lIns="90000" tIns="46800" rIns="90000" bIns="46800" rtlCol="0">
            <a:normAutofit/>
          </a:bodyPr>
          <a:p>
            <a:pPr lvl="0"/>
            <a:r>
              <a:rPr lang="en-US" altLang="zh-CN" dirty="0">
                <a:sym typeface="+mn-ea"/>
              </a:rPr>
              <a:t>Click here to insert content</a:t>
            </a:r>
            <a:endParaRPr lang="zh-CN" altLang="en-US"/>
          </a:p>
        </p:txBody>
      </p:sp>
      <p:sp>
        <p:nvSpPr>
          <p:cNvPr id="12" name="内容占位符 11"/>
          <p:cNvSpPr>
            <a:spLocks noGrp="1"/>
          </p:cNvSpPr>
          <p:nvPr>
            <p:ph sz="half" idx="2" hasCustomPrompt="1"/>
            <p:custDataLst>
              <p:tags r:id="rId7"/>
            </p:custDataLst>
          </p:nvPr>
        </p:nvSpPr>
        <p:spPr>
          <a:xfrm>
            <a:off x="6007100" y="2602230"/>
            <a:ext cx="4806315" cy="3613150"/>
          </a:xfrm>
        </p:spPr>
        <p:txBody>
          <a:bodyPr lIns="90000" tIns="46800" rIns="90000" bIns="46800">
            <a:normAutofit/>
          </a:bodyPr>
          <a:lstStyle>
            <a:lvl2pPr marL="457200" indent="0">
              <a:buNone/>
              <a:defRPr/>
            </a:lvl2pPr>
          </a:lstStyle>
          <a:p>
            <a:pPr lvl="0" algn="l">
              <a:buClrTx/>
              <a:buSzTx/>
            </a:pPr>
            <a:r>
              <a:rPr lang="en-US" altLang="zh-CN" dirty="0">
                <a:sym typeface="+mn-ea"/>
              </a:rPr>
              <a:t>Click here to insert content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1270" y="0"/>
            <a:ext cx="12190730" cy="498475"/>
          </a:xfrm>
          <a:prstGeom prst="rect">
            <a:avLst/>
          </a:prstGeom>
          <a:solidFill>
            <a:srgbClr val="A3248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943610" y="1094105"/>
            <a:ext cx="8776970" cy="705485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latin typeface="Calibri" panose="020F0502020204030204" charset="0"/>
                <a:cs typeface="Calibri" panose="020F0502020204030204" charset="0"/>
              </a:defRPr>
            </a:lvl1pPr>
          </a:lstStyle>
          <a:p>
            <a:pPr lvl="0"/>
            <a:r>
              <a:rPr lang="en-US" altLang="zh-CN" smtClean="0"/>
              <a:t>Click here to insert Topic</a:t>
            </a:r>
            <a:endParaRPr lang="en-US" altLang="zh-CN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 hasCustomPrompt="1"/>
            <p:custDataLst>
              <p:tags r:id="rId4"/>
            </p:custDataLst>
          </p:nvPr>
        </p:nvSpPr>
        <p:spPr>
          <a:xfrm>
            <a:off x="943610" y="2125980"/>
            <a:ext cx="9173845" cy="3613150"/>
          </a:xfrm>
        </p:spPr>
        <p:txBody>
          <a:bodyPr vert="horz" lIns="90000" tIns="46800" rIns="90000" bIns="46800" rtlCol="0">
            <a:normAutofit/>
          </a:bodyPr>
          <a:p>
            <a:pPr lvl="0"/>
            <a:r>
              <a:rPr lang="en-US" altLang="zh-CN" dirty="0">
                <a:sym typeface="+mn-ea"/>
              </a:rPr>
              <a:t>Click here to insert content</a:t>
            </a:r>
            <a:endParaRPr lang="zh-CN" altLang="en-US"/>
          </a:p>
        </p:txBody>
      </p:sp>
      <p:sp>
        <p:nvSpPr>
          <p:cNvPr id="6" name="矩形 5"/>
          <p:cNvSpPr/>
          <p:nvPr userDrawn="1">
            <p:custDataLst>
              <p:tags r:id="rId5"/>
            </p:custDataLst>
          </p:nvPr>
        </p:nvSpPr>
        <p:spPr>
          <a:xfrm>
            <a:off x="0" y="6236335"/>
            <a:ext cx="12190730" cy="621665"/>
          </a:xfrm>
          <a:prstGeom prst="rect">
            <a:avLst/>
          </a:prstGeom>
          <a:solidFill>
            <a:srgbClr val="0E2557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1270" y="0"/>
            <a:ext cx="12190730" cy="498475"/>
          </a:xfrm>
          <a:prstGeom prst="rect">
            <a:avLst/>
          </a:prstGeom>
          <a:solidFill>
            <a:srgbClr val="A3248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>
            <p:custDataLst>
              <p:tags r:id="rId3"/>
            </p:custDataLst>
          </p:nvPr>
        </p:nvSpPr>
        <p:spPr>
          <a:xfrm>
            <a:off x="0" y="6236335"/>
            <a:ext cx="12190730" cy="621665"/>
          </a:xfrm>
          <a:prstGeom prst="rect">
            <a:avLst/>
          </a:prstGeom>
          <a:solidFill>
            <a:srgbClr val="0E2557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AATP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14400" y="1752600"/>
            <a:ext cx="4374515" cy="3412490"/>
          </a:xfrm>
          <a:prstGeom prst="rect">
            <a:avLst/>
          </a:prstGeom>
        </p:spPr>
      </p:pic>
      <p:sp>
        <p:nvSpPr>
          <p:cNvPr id="10" name="Title 2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5174615" y="2780665"/>
            <a:ext cx="6024880" cy="1296670"/>
          </a:xfrm>
        </p:spPr>
        <p:txBody>
          <a:bodyPr/>
          <a:lstStyle>
            <a:lvl1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en-US" altLang="zh-CN" sz="4400" b="1" i="0" u="none" strike="noStrike" kern="1200" cap="none" spc="300" normalizeH="0" baseline="0" noProof="1" dirty="0">
                <a:solidFill>
                  <a:schemeClr val="tx1"/>
                </a:solidFill>
                <a:uFillTx/>
                <a:latin typeface="Calibri" panose="020F0502020204030204" charset="0"/>
                <a:ea typeface="+mj-ea"/>
                <a:cs typeface="Calibri" panose="020F0502020204030204" charset="0"/>
              </a:defRPr>
            </a:lvl1pPr>
          </a:lstStyle>
          <a:p>
            <a:r>
              <a:rPr lang="en-US" sz="6600">
                <a:latin typeface="+mn-lt"/>
                <a:cs typeface="+mn-lt"/>
                <a:sym typeface="+mn-ea"/>
              </a:rPr>
              <a:t>Thank You!</a:t>
            </a:r>
            <a:endParaRPr lang="en-US" altLang="en-US" sz="6600">
              <a:latin typeface="+mn-lt"/>
              <a:cs typeface="+mn-lt"/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7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70.xml"/><Relationship Id="rId18" Type="http://schemas.openxmlformats.org/officeDocument/2006/relationships/tags" Target="../tags/tag69.xml"/><Relationship Id="rId17" Type="http://schemas.openxmlformats.org/officeDocument/2006/relationships/tags" Target="../tags/tag68.xml"/><Relationship Id="rId16" Type="http://schemas.openxmlformats.org/officeDocument/2006/relationships/tags" Target="../tags/tag67.xml"/><Relationship Id="rId15" Type="http://schemas.openxmlformats.org/officeDocument/2006/relationships/tags" Target="../tags/tag66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389505" y="3317240"/>
            <a:ext cx="7320280" cy="1661795"/>
          </a:xfrm>
        </p:spPr>
        <p:txBody>
          <a:bodyPr/>
          <a:p>
            <a:pPr algn="ctr"/>
            <a:r>
              <a:rPr lang="en-US" sz="440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Presentation Deck</a:t>
            </a:r>
            <a:br>
              <a:rPr lang="en-US" sz="440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</a:br>
            <a:r>
              <a:rPr lang="en-US" sz="440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Template</a:t>
            </a:r>
            <a:endParaRPr lang="en-US" sz="4400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COMMONDATA" val="eyJoZGlkIjoiYjQ3Y2JjZGE1YTBmYmVjOWZjZWZmZmFlOWFiYTJjMjAifQ==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WPS 演示</Application>
  <PresentationFormat>宽屏</PresentationFormat>
  <Paragraphs>2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Calibri</vt:lpstr>
      <vt:lpstr>微软雅黑</vt:lpstr>
      <vt:lpstr>Arial Unicode MS</vt:lpstr>
      <vt:lpstr>WPS</vt:lpstr>
      <vt:lpstr>Presentation Deck Template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李思婕</cp:lastModifiedBy>
  <cp:revision>156</cp:revision>
  <dcterms:created xsi:type="dcterms:W3CDTF">2019-06-19T02:08:00Z</dcterms:created>
  <dcterms:modified xsi:type="dcterms:W3CDTF">2023-07-18T06:44:54Z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2052-12.1.0.15120</vt:lpwstr>
  </property>
  <property fmtid="{D5CDD505-2E9C-101B-9397-08002B2CF9AE}" pid="3" name="ICV">
    <vt:lpwstr>D9E13BE339E742FAA2C177E842E692A2_11</vt:lpwstr>
  </property>
</Properties>
</file>